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7" r:id="rId1"/>
  </p:sldMasterIdLst>
  <p:sldIdLst>
    <p:sldId id="257" r:id="rId2"/>
  </p:sldIdLst>
  <p:sldSz cx="50406300" cy="32404050"/>
  <p:notesSz cx="9928225" cy="6797675"/>
  <p:embeddedFontLst>
    <p:embeddedFont>
      <p:font typeface="Garamond" panose="02020404030301010803" pitchFamily="18" charset="0"/>
      <p:regular r:id="rId3"/>
      <p:bold r:id="rId4"/>
      <p:italic r:id="rId5"/>
    </p:embeddedFont>
    <p:embeddedFont>
      <p:font typeface="Cordia New" panose="020B0304020202020204" pitchFamily="34" charset="-34"/>
      <p:regular r:id="rId6"/>
      <p:bold r:id="rId7"/>
      <p:italic r:id="rId8"/>
      <p:boldItalic r:id="rId9"/>
    </p:embeddedFont>
    <p:embeddedFont>
      <p:font typeface="Calibri" panose="020F0502020204030204" pitchFamily="34" charset="0"/>
      <p:regular r:id="rId10"/>
      <p:bold r:id="rId11"/>
      <p:italic r:id="rId12"/>
      <p:boldItalic r:id="rId13"/>
    </p:embeddedFont>
    <p:embeddedFont>
      <p:font typeface="DilleniaUPC" panose="02020603050405020304" pitchFamily="18" charset="-34"/>
      <p:regular r:id="rId14"/>
      <p:bold r:id="rId15"/>
      <p:italic r:id="rId16"/>
      <p:boldItalic r:id="rId17"/>
    </p:embeddedFont>
  </p:embeddedFontLst>
  <p:defaultTextStyle>
    <a:defPPr>
      <a:defRPr lang="en-US"/>
    </a:defPPr>
    <a:lvl1pPr marL="0" algn="l" defTabSz="3974348" rtl="0" eaLnBrk="1" latinLnBrk="0" hangingPunct="1">
      <a:defRPr sz="7824" kern="1200">
        <a:solidFill>
          <a:schemeClr val="tx1"/>
        </a:solidFill>
        <a:latin typeface="+mn-lt"/>
        <a:ea typeface="+mn-ea"/>
        <a:cs typeface="+mn-cs"/>
      </a:defRPr>
    </a:lvl1pPr>
    <a:lvl2pPr marL="1987174" algn="l" defTabSz="3974348" rtl="0" eaLnBrk="1" latinLnBrk="0" hangingPunct="1">
      <a:defRPr sz="7824" kern="1200">
        <a:solidFill>
          <a:schemeClr val="tx1"/>
        </a:solidFill>
        <a:latin typeface="+mn-lt"/>
        <a:ea typeface="+mn-ea"/>
        <a:cs typeface="+mn-cs"/>
      </a:defRPr>
    </a:lvl2pPr>
    <a:lvl3pPr marL="3974348" algn="l" defTabSz="3974348" rtl="0" eaLnBrk="1" latinLnBrk="0" hangingPunct="1">
      <a:defRPr sz="7824" kern="1200">
        <a:solidFill>
          <a:schemeClr val="tx1"/>
        </a:solidFill>
        <a:latin typeface="+mn-lt"/>
        <a:ea typeface="+mn-ea"/>
        <a:cs typeface="+mn-cs"/>
      </a:defRPr>
    </a:lvl3pPr>
    <a:lvl4pPr marL="5961522" algn="l" defTabSz="3974348" rtl="0" eaLnBrk="1" latinLnBrk="0" hangingPunct="1">
      <a:defRPr sz="7824" kern="1200">
        <a:solidFill>
          <a:schemeClr val="tx1"/>
        </a:solidFill>
        <a:latin typeface="+mn-lt"/>
        <a:ea typeface="+mn-ea"/>
        <a:cs typeface="+mn-cs"/>
      </a:defRPr>
    </a:lvl4pPr>
    <a:lvl5pPr marL="7948696" algn="l" defTabSz="3974348" rtl="0" eaLnBrk="1" latinLnBrk="0" hangingPunct="1">
      <a:defRPr sz="7824" kern="1200">
        <a:solidFill>
          <a:schemeClr val="tx1"/>
        </a:solidFill>
        <a:latin typeface="+mn-lt"/>
        <a:ea typeface="+mn-ea"/>
        <a:cs typeface="+mn-cs"/>
      </a:defRPr>
    </a:lvl5pPr>
    <a:lvl6pPr marL="9935870" algn="l" defTabSz="3974348" rtl="0" eaLnBrk="1" latinLnBrk="0" hangingPunct="1">
      <a:defRPr sz="7824" kern="1200">
        <a:solidFill>
          <a:schemeClr val="tx1"/>
        </a:solidFill>
        <a:latin typeface="+mn-lt"/>
        <a:ea typeface="+mn-ea"/>
        <a:cs typeface="+mn-cs"/>
      </a:defRPr>
    </a:lvl6pPr>
    <a:lvl7pPr marL="11923044" algn="l" defTabSz="3974348" rtl="0" eaLnBrk="1" latinLnBrk="0" hangingPunct="1">
      <a:defRPr sz="7824" kern="1200">
        <a:solidFill>
          <a:schemeClr val="tx1"/>
        </a:solidFill>
        <a:latin typeface="+mn-lt"/>
        <a:ea typeface="+mn-ea"/>
        <a:cs typeface="+mn-cs"/>
      </a:defRPr>
    </a:lvl7pPr>
    <a:lvl8pPr marL="13910219" algn="l" defTabSz="3974348" rtl="0" eaLnBrk="1" latinLnBrk="0" hangingPunct="1">
      <a:defRPr sz="7824" kern="1200">
        <a:solidFill>
          <a:schemeClr val="tx1"/>
        </a:solidFill>
        <a:latin typeface="+mn-lt"/>
        <a:ea typeface="+mn-ea"/>
        <a:cs typeface="+mn-cs"/>
      </a:defRPr>
    </a:lvl8pPr>
    <a:lvl9pPr marL="15897393" algn="l" defTabSz="3974348" rtl="0" eaLnBrk="1" latinLnBrk="0" hangingPunct="1">
      <a:defRPr sz="782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6">
          <p15:clr>
            <a:srgbClr val="A4A3A4"/>
          </p15:clr>
        </p15:guide>
        <p15:guide id="2"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 d="100"/>
          <a:sy n="10" d="100"/>
        </p:scale>
        <p:origin x="396" y="96"/>
      </p:cViewPr>
      <p:guideLst>
        <p:guide orient="horz" pos="10206"/>
        <p:guide pos="15875"/>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50406300" cy="32404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91"/>
          </a:p>
        </p:txBody>
      </p:sp>
      <p:sp useBgFill="1">
        <p:nvSpPr>
          <p:cNvPr id="10" name="Rectangle 9"/>
          <p:cNvSpPr/>
          <p:nvPr/>
        </p:nvSpPr>
        <p:spPr>
          <a:xfrm>
            <a:off x="5407225" y="5990024"/>
            <a:ext cx="39591859" cy="20355064"/>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5985753" y="6669881"/>
            <a:ext cx="38434804" cy="19064289"/>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21233654" y="5990025"/>
            <a:ext cx="7938992" cy="3456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21706215" y="5990024"/>
            <a:ext cx="6993874" cy="2910288"/>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735324" y="10606822"/>
            <a:ext cx="36935662" cy="11515922"/>
          </a:xfrm>
        </p:spPr>
        <p:txBody>
          <a:bodyPr tIns="45720" bIns="45720" anchor="ctr">
            <a:normAutofit/>
          </a:bodyPr>
          <a:lstStyle>
            <a:lvl1pPr algn="ctr">
              <a:lnSpc>
                <a:spcPct val="83000"/>
              </a:lnSpc>
              <a:defRPr lang="en-US" sz="18070" b="0" kern="1200" cap="all" spc="-266"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6735315" y="22122745"/>
            <a:ext cx="36948272" cy="2160275"/>
          </a:xfrm>
        </p:spPr>
        <p:txBody>
          <a:bodyPr>
            <a:normAutofit/>
          </a:bodyPr>
          <a:lstStyle>
            <a:lvl1pPr marL="0" indent="0" algn="ctr">
              <a:spcBef>
                <a:spcPts val="0"/>
              </a:spcBef>
              <a:buNone/>
              <a:defRPr sz="4783" spc="213" baseline="0">
                <a:solidFill>
                  <a:schemeClr val="tx1">
                    <a:lumMod val="95000"/>
                    <a:lumOff val="5000"/>
                  </a:schemeClr>
                </a:solidFill>
              </a:defRPr>
            </a:lvl1pPr>
            <a:lvl2pPr marL="1214963" indent="0" algn="ctr">
              <a:buNone/>
              <a:defRPr sz="4252"/>
            </a:lvl2pPr>
            <a:lvl3pPr marL="2429927" indent="0" algn="ctr">
              <a:buNone/>
              <a:defRPr sz="4252"/>
            </a:lvl3pPr>
            <a:lvl4pPr marL="3644890" indent="0" algn="ctr">
              <a:buNone/>
              <a:defRPr sz="4252"/>
            </a:lvl4pPr>
            <a:lvl5pPr marL="4859853" indent="0" algn="ctr">
              <a:buNone/>
              <a:defRPr sz="4252"/>
            </a:lvl5pPr>
            <a:lvl6pPr marL="6074816" indent="0" algn="ctr">
              <a:buNone/>
              <a:defRPr sz="4252"/>
            </a:lvl6pPr>
            <a:lvl7pPr marL="7289780" indent="0" algn="ctr">
              <a:buNone/>
              <a:defRPr sz="4252"/>
            </a:lvl7pPr>
            <a:lvl8pPr marL="8504743" indent="0" algn="ctr">
              <a:buNone/>
              <a:defRPr sz="4252"/>
            </a:lvl8pPr>
            <a:lvl9pPr marL="9719706" indent="0" algn="ctr">
              <a:buNone/>
              <a:defRPr sz="4252"/>
            </a:lvl9pPr>
          </a:lstStyle>
          <a:p>
            <a:r>
              <a:rPr lang="en-US"/>
              <a:t>Click to edit Master subtitle style</a:t>
            </a:r>
            <a:endParaRPr lang="en-US" dirty="0"/>
          </a:p>
        </p:txBody>
      </p:sp>
      <p:sp>
        <p:nvSpPr>
          <p:cNvPr id="20" name="Date Placeholder 19"/>
          <p:cNvSpPr>
            <a:spLocks noGrp="1"/>
          </p:cNvSpPr>
          <p:nvPr>
            <p:ph type="dt" sz="half" idx="10"/>
          </p:nvPr>
        </p:nvSpPr>
        <p:spPr>
          <a:xfrm>
            <a:off x="21989750" y="6337434"/>
            <a:ext cx="6426803" cy="2294205"/>
          </a:xfrm>
        </p:spPr>
        <p:txBody>
          <a:bodyPr/>
          <a:lstStyle>
            <a:lvl1pPr algn="ctr">
              <a:defRPr sz="3455" spc="0" baseline="0">
                <a:solidFill>
                  <a:srgbClr val="FFFFFF"/>
                </a:solidFill>
                <a:latin typeface="+mn-lt"/>
              </a:defRPr>
            </a:lvl1pPr>
          </a:lstStyle>
          <a:p>
            <a:fld id="{EA0C0817-A112-4847-8014-A94B7D2A4EA3}" type="datetime1">
              <a:rPr lang="en-US" smtClean="0"/>
              <a:pPr/>
              <a:t>3/6/2021</a:t>
            </a:fld>
            <a:endParaRPr lang="en-US" dirty="0"/>
          </a:p>
        </p:txBody>
      </p:sp>
      <p:sp>
        <p:nvSpPr>
          <p:cNvPr id="21" name="Footer Placeholder 20"/>
          <p:cNvSpPr>
            <a:spLocks noGrp="1"/>
          </p:cNvSpPr>
          <p:nvPr>
            <p:ph type="ftr" sz="quarter" idx="11"/>
          </p:nvPr>
        </p:nvSpPr>
        <p:spPr>
          <a:xfrm>
            <a:off x="6735312" y="24463253"/>
            <a:ext cx="23691189" cy="1080135"/>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35584235" y="24463253"/>
            <a:ext cx="8086755" cy="1080135"/>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9615670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50406300" cy="32404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91"/>
          </a:p>
        </p:txBody>
      </p:sp>
      <p:sp>
        <p:nvSpPr>
          <p:cNvPr id="7" name="Rectangle 6"/>
          <p:cNvSpPr/>
          <p:nvPr/>
        </p:nvSpPr>
        <p:spPr>
          <a:xfrm>
            <a:off x="970323" y="1123341"/>
            <a:ext cx="48465657" cy="30157369"/>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1537394" y="1771422"/>
            <a:ext cx="47331515" cy="28861207"/>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4410553" y="3036257"/>
            <a:ext cx="41585198" cy="64808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0553" y="9937242"/>
            <a:ext cx="41585198" cy="18189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002311" y="28515564"/>
            <a:ext cx="11960933" cy="1728216"/>
          </a:xfrm>
          <a:prstGeom prst="rect">
            <a:avLst/>
          </a:prstGeom>
        </p:spPr>
        <p:txBody>
          <a:bodyPr vert="horz" lIns="91440" tIns="45720" rIns="91440" bIns="45720" rtlCol="0" anchor="b"/>
          <a:lstStyle>
            <a:lvl1pPr algn="r">
              <a:defRPr sz="2657">
                <a:solidFill>
                  <a:schemeClr val="tx1">
                    <a:lumMod val="75000"/>
                    <a:lumOff val="25000"/>
                  </a:schemeClr>
                </a:solidFill>
              </a:defRPr>
            </a:lvl1pPr>
          </a:lstStyle>
          <a:p>
            <a:fld id="{F6FA2B21-3FCD-4721-B95C-427943F61125}" type="datetime1">
              <a:rPr lang="en-US" smtClean="0"/>
              <a:pPr/>
              <a:t>3/6/2021</a:t>
            </a:fld>
            <a:endParaRPr lang="en-US"/>
          </a:p>
        </p:txBody>
      </p:sp>
      <p:sp>
        <p:nvSpPr>
          <p:cNvPr id="5" name="Footer Placeholder 4"/>
          <p:cNvSpPr>
            <a:spLocks noGrp="1"/>
          </p:cNvSpPr>
          <p:nvPr>
            <p:ph type="ftr" sz="quarter" idx="3"/>
          </p:nvPr>
        </p:nvSpPr>
        <p:spPr>
          <a:xfrm>
            <a:off x="4410552" y="28515564"/>
            <a:ext cx="24048005" cy="1728216"/>
          </a:xfrm>
          <a:prstGeom prst="rect">
            <a:avLst/>
          </a:prstGeom>
        </p:spPr>
        <p:txBody>
          <a:bodyPr vert="horz" lIns="91440" tIns="45720" rIns="91440" bIns="45720" rtlCol="0" anchor="b"/>
          <a:lstStyle>
            <a:lvl1pPr algn="l">
              <a:defRPr sz="265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42530316" y="28515564"/>
            <a:ext cx="3465433" cy="1728216"/>
          </a:xfrm>
          <a:prstGeom prst="rect">
            <a:avLst/>
          </a:prstGeom>
        </p:spPr>
        <p:txBody>
          <a:bodyPr vert="horz" lIns="91440" tIns="45720" rIns="91440" bIns="45720" rtlCol="0" anchor="b"/>
          <a:lstStyle>
            <a:lvl1pPr algn="r">
              <a:defRPr sz="2657">
                <a:solidFill>
                  <a:schemeClr val="tx1">
                    <a:lumMod val="75000"/>
                    <a:lumOff val="2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1796946798"/>
      </p:ext>
    </p:extLst>
  </p:cSld>
  <p:clrMap bg1="lt1" tx1="dk1" bg2="lt2" tx2="dk2" accent1="accent1" accent2="accent2" accent3="accent3" accent4="accent4" accent5="accent5" accent6="accent6" hlink="hlink" folHlink="folHlink"/>
  <p:sldLayoutIdLst>
    <p:sldLayoutId id="2147483733" r:id="rId1"/>
  </p:sldLayoutIdLst>
  <p:hf sldNum="0" hdr="0" ftr="0" dt="0"/>
  <p:txStyles>
    <p:titleStyle>
      <a:lvl1pPr algn="l" defTabSz="2429927" rtl="0" eaLnBrk="1" latinLnBrk="0" hangingPunct="1">
        <a:lnSpc>
          <a:spcPct val="90000"/>
        </a:lnSpc>
        <a:spcBef>
          <a:spcPct val="0"/>
        </a:spcBef>
        <a:buNone/>
        <a:defRPr lang="en-US" sz="12756" kern="1200" cap="none" spc="0" baseline="0" dirty="0">
          <a:solidFill>
            <a:schemeClr val="tx1">
              <a:lumMod val="85000"/>
              <a:lumOff val="15000"/>
            </a:schemeClr>
          </a:solidFill>
          <a:effectLst/>
          <a:latin typeface="+mj-lt"/>
          <a:ea typeface="+mn-ea"/>
          <a:cs typeface="+mn-cs"/>
        </a:defRPr>
      </a:lvl1pPr>
    </p:titleStyle>
    <p:bodyStyle>
      <a:lvl1pPr marL="485985" indent="-485985" algn="l" defTabSz="2429927" rtl="0" eaLnBrk="1" latinLnBrk="0" hangingPunct="1">
        <a:lnSpc>
          <a:spcPct val="100000"/>
        </a:lnSpc>
        <a:spcBef>
          <a:spcPts val="2392"/>
        </a:spcBef>
        <a:spcAft>
          <a:spcPts val="0"/>
        </a:spcAft>
        <a:buClr>
          <a:schemeClr val="tx1">
            <a:lumMod val="85000"/>
            <a:lumOff val="15000"/>
          </a:schemeClr>
        </a:buClr>
        <a:buFont typeface="Garamond" pitchFamily="18" charset="0"/>
        <a:buChar char="◦"/>
        <a:defRPr sz="4783" kern="1200">
          <a:solidFill>
            <a:schemeClr val="tx1"/>
          </a:solidFill>
          <a:latin typeface="+mn-lt"/>
          <a:ea typeface="+mn-ea"/>
          <a:cs typeface="+mn-cs"/>
        </a:defRPr>
      </a:lvl1pPr>
      <a:lvl2pPr marL="1214963" indent="-485985" algn="l" defTabSz="2429927" rtl="0" eaLnBrk="1" latinLnBrk="0" hangingPunct="1">
        <a:lnSpc>
          <a:spcPct val="100000"/>
        </a:lnSpc>
        <a:spcBef>
          <a:spcPts val="1329"/>
        </a:spcBef>
        <a:buClr>
          <a:schemeClr val="tx1">
            <a:lumMod val="85000"/>
            <a:lumOff val="15000"/>
          </a:schemeClr>
        </a:buClr>
        <a:buFont typeface="Garamond" pitchFamily="18" charset="0"/>
        <a:buChar char="◦"/>
        <a:defRPr sz="4252" kern="1200">
          <a:solidFill>
            <a:schemeClr val="tx1"/>
          </a:solidFill>
          <a:latin typeface="+mn-lt"/>
          <a:ea typeface="+mn-ea"/>
          <a:cs typeface="+mn-cs"/>
        </a:defRPr>
      </a:lvl2pPr>
      <a:lvl3pPr marL="1943941" indent="-485985" algn="l" defTabSz="2429927" rtl="0" eaLnBrk="1" latinLnBrk="0" hangingPunct="1">
        <a:lnSpc>
          <a:spcPct val="100000"/>
        </a:lnSpc>
        <a:spcBef>
          <a:spcPts val="1329"/>
        </a:spcBef>
        <a:buClr>
          <a:schemeClr val="tx1">
            <a:lumMod val="85000"/>
            <a:lumOff val="15000"/>
          </a:schemeClr>
        </a:buClr>
        <a:buFont typeface="Garamond" pitchFamily="18" charset="0"/>
        <a:buChar char="◦"/>
        <a:defRPr sz="3720" kern="1200">
          <a:solidFill>
            <a:schemeClr val="tx1"/>
          </a:solidFill>
          <a:latin typeface="+mn-lt"/>
          <a:ea typeface="+mn-ea"/>
          <a:cs typeface="+mn-cs"/>
        </a:defRPr>
      </a:lvl3pPr>
      <a:lvl4pPr marL="2672919" indent="-485985" algn="l" defTabSz="2429927" rtl="0" eaLnBrk="1" latinLnBrk="0" hangingPunct="1">
        <a:lnSpc>
          <a:spcPct val="100000"/>
        </a:lnSpc>
        <a:spcBef>
          <a:spcPts val="1329"/>
        </a:spcBef>
        <a:buClr>
          <a:schemeClr val="tx1">
            <a:lumMod val="85000"/>
            <a:lumOff val="15000"/>
          </a:schemeClr>
        </a:buClr>
        <a:buFont typeface="Garamond" pitchFamily="18" charset="0"/>
        <a:buChar char="◦"/>
        <a:defRPr sz="3720" kern="1200">
          <a:solidFill>
            <a:schemeClr val="tx1"/>
          </a:solidFill>
          <a:latin typeface="+mn-lt"/>
          <a:ea typeface="+mn-ea"/>
          <a:cs typeface="+mn-cs"/>
        </a:defRPr>
      </a:lvl4pPr>
      <a:lvl5pPr marL="3401897" indent="-485985" algn="l" defTabSz="2429927" rtl="0" eaLnBrk="1" latinLnBrk="0" hangingPunct="1">
        <a:lnSpc>
          <a:spcPct val="100000"/>
        </a:lnSpc>
        <a:spcBef>
          <a:spcPts val="1329"/>
        </a:spcBef>
        <a:buClr>
          <a:schemeClr val="tx1">
            <a:lumMod val="85000"/>
            <a:lumOff val="15000"/>
          </a:schemeClr>
        </a:buClr>
        <a:buFont typeface="Garamond" pitchFamily="18" charset="0"/>
        <a:buChar char="◦"/>
        <a:defRPr sz="3720" kern="1200">
          <a:solidFill>
            <a:schemeClr val="tx1"/>
          </a:solidFill>
          <a:latin typeface="+mn-lt"/>
          <a:ea typeface="+mn-ea"/>
          <a:cs typeface="+mn-cs"/>
        </a:defRPr>
      </a:lvl5pPr>
      <a:lvl6pPr marL="4251840" indent="-607482" algn="l" defTabSz="2429927" rtl="0" eaLnBrk="1" latinLnBrk="0" hangingPunct="1">
        <a:lnSpc>
          <a:spcPct val="100000"/>
        </a:lnSpc>
        <a:spcBef>
          <a:spcPts val="1329"/>
        </a:spcBef>
        <a:buClr>
          <a:schemeClr val="tx1">
            <a:lumMod val="85000"/>
            <a:lumOff val="15000"/>
          </a:schemeClr>
        </a:buClr>
        <a:buFont typeface="Garamond" pitchFamily="18" charset="0"/>
        <a:buChar char="◦"/>
        <a:defRPr sz="3720" kern="1200">
          <a:solidFill>
            <a:schemeClr val="tx1"/>
          </a:solidFill>
          <a:latin typeface="+mn-lt"/>
          <a:ea typeface="+mn-ea"/>
          <a:cs typeface="+mn-cs"/>
        </a:defRPr>
      </a:lvl6pPr>
      <a:lvl7pPr marL="5049060" indent="-607482" algn="l" defTabSz="2429927" rtl="0" eaLnBrk="1" latinLnBrk="0" hangingPunct="1">
        <a:lnSpc>
          <a:spcPct val="100000"/>
        </a:lnSpc>
        <a:spcBef>
          <a:spcPts val="1329"/>
        </a:spcBef>
        <a:buClr>
          <a:schemeClr val="tx1">
            <a:lumMod val="85000"/>
            <a:lumOff val="15000"/>
          </a:schemeClr>
        </a:buClr>
        <a:buFont typeface="Garamond" pitchFamily="18" charset="0"/>
        <a:buChar char="◦"/>
        <a:defRPr sz="3720" kern="1200">
          <a:solidFill>
            <a:schemeClr val="tx1"/>
          </a:solidFill>
          <a:latin typeface="+mn-lt"/>
          <a:ea typeface="+mn-ea"/>
          <a:cs typeface="+mn-cs"/>
        </a:defRPr>
      </a:lvl7pPr>
      <a:lvl8pPr marL="5846280" indent="-607482" algn="l" defTabSz="2429927" rtl="0" eaLnBrk="1" latinLnBrk="0" hangingPunct="1">
        <a:lnSpc>
          <a:spcPct val="100000"/>
        </a:lnSpc>
        <a:spcBef>
          <a:spcPts val="1329"/>
        </a:spcBef>
        <a:buClr>
          <a:schemeClr val="tx1">
            <a:lumMod val="85000"/>
            <a:lumOff val="15000"/>
          </a:schemeClr>
        </a:buClr>
        <a:buFont typeface="Garamond" pitchFamily="18" charset="0"/>
        <a:buChar char="◦"/>
        <a:defRPr sz="3720" kern="1200">
          <a:solidFill>
            <a:schemeClr val="tx1"/>
          </a:solidFill>
          <a:latin typeface="+mn-lt"/>
          <a:ea typeface="+mn-ea"/>
          <a:cs typeface="+mn-cs"/>
        </a:defRPr>
      </a:lvl8pPr>
      <a:lvl9pPr marL="6643500" indent="-607482" algn="l" defTabSz="2429927" rtl="0" eaLnBrk="1" latinLnBrk="0" hangingPunct="1">
        <a:lnSpc>
          <a:spcPct val="100000"/>
        </a:lnSpc>
        <a:spcBef>
          <a:spcPts val="1329"/>
        </a:spcBef>
        <a:buClr>
          <a:schemeClr val="tx1">
            <a:lumMod val="85000"/>
            <a:lumOff val="15000"/>
          </a:schemeClr>
        </a:buClr>
        <a:buFont typeface="Garamond" pitchFamily="18" charset="0"/>
        <a:buChar char="◦"/>
        <a:defRPr sz="3720" kern="1200">
          <a:solidFill>
            <a:schemeClr val="tx1"/>
          </a:solidFill>
          <a:latin typeface="+mn-lt"/>
          <a:ea typeface="+mn-ea"/>
          <a:cs typeface="+mn-cs"/>
        </a:defRPr>
      </a:lvl9pPr>
    </p:bodyStyle>
    <p:otherStyle>
      <a:defPPr>
        <a:defRPr lang="en-US"/>
      </a:defPPr>
      <a:lvl1pPr marL="0" algn="l" defTabSz="2429927" rtl="0" eaLnBrk="1" latinLnBrk="0" hangingPunct="1">
        <a:defRPr sz="4783" kern="1200">
          <a:solidFill>
            <a:schemeClr val="tx1"/>
          </a:solidFill>
          <a:latin typeface="+mn-lt"/>
          <a:ea typeface="+mn-ea"/>
          <a:cs typeface="+mn-cs"/>
        </a:defRPr>
      </a:lvl1pPr>
      <a:lvl2pPr marL="1214963" algn="l" defTabSz="2429927" rtl="0" eaLnBrk="1" latinLnBrk="0" hangingPunct="1">
        <a:defRPr sz="4783" kern="1200">
          <a:solidFill>
            <a:schemeClr val="tx1"/>
          </a:solidFill>
          <a:latin typeface="+mn-lt"/>
          <a:ea typeface="+mn-ea"/>
          <a:cs typeface="+mn-cs"/>
        </a:defRPr>
      </a:lvl2pPr>
      <a:lvl3pPr marL="2429927" algn="l" defTabSz="2429927" rtl="0" eaLnBrk="1" latinLnBrk="0" hangingPunct="1">
        <a:defRPr sz="4783" kern="1200">
          <a:solidFill>
            <a:schemeClr val="tx1"/>
          </a:solidFill>
          <a:latin typeface="+mn-lt"/>
          <a:ea typeface="+mn-ea"/>
          <a:cs typeface="+mn-cs"/>
        </a:defRPr>
      </a:lvl3pPr>
      <a:lvl4pPr marL="3644890" algn="l" defTabSz="2429927" rtl="0" eaLnBrk="1" latinLnBrk="0" hangingPunct="1">
        <a:defRPr sz="4783" kern="1200">
          <a:solidFill>
            <a:schemeClr val="tx1"/>
          </a:solidFill>
          <a:latin typeface="+mn-lt"/>
          <a:ea typeface="+mn-ea"/>
          <a:cs typeface="+mn-cs"/>
        </a:defRPr>
      </a:lvl4pPr>
      <a:lvl5pPr marL="4859853" algn="l" defTabSz="2429927" rtl="0" eaLnBrk="1" latinLnBrk="0" hangingPunct="1">
        <a:defRPr sz="4783" kern="1200">
          <a:solidFill>
            <a:schemeClr val="tx1"/>
          </a:solidFill>
          <a:latin typeface="+mn-lt"/>
          <a:ea typeface="+mn-ea"/>
          <a:cs typeface="+mn-cs"/>
        </a:defRPr>
      </a:lvl5pPr>
      <a:lvl6pPr marL="6074816" algn="l" defTabSz="2429927" rtl="0" eaLnBrk="1" latinLnBrk="0" hangingPunct="1">
        <a:defRPr sz="4783" kern="1200">
          <a:solidFill>
            <a:schemeClr val="tx1"/>
          </a:solidFill>
          <a:latin typeface="+mn-lt"/>
          <a:ea typeface="+mn-ea"/>
          <a:cs typeface="+mn-cs"/>
        </a:defRPr>
      </a:lvl6pPr>
      <a:lvl7pPr marL="7289780" algn="l" defTabSz="2429927" rtl="0" eaLnBrk="1" latinLnBrk="0" hangingPunct="1">
        <a:defRPr sz="4783" kern="1200">
          <a:solidFill>
            <a:schemeClr val="tx1"/>
          </a:solidFill>
          <a:latin typeface="+mn-lt"/>
          <a:ea typeface="+mn-ea"/>
          <a:cs typeface="+mn-cs"/>
        </a:defRPr>
      </a:lvl7pPr>
      <a:lvl8pPr marL="8504743" algn="l" defTabSz="2429927" rtl="0" eaLnBrk="1" latinLnBrk="0" hangingPunct="1">
        <a:defRPr sz="4783" kern="1200">
          <a:solidFill>
            <a:schemeClr val="tx1"/>
          </a:solidFill>
          <a:latin typeface="+mn-lt"/>
          <a:ea typeface="+mn-ea"/>
          <a:cs typeface="+mn-cs"/>
        </a:defRPr>
      </a:lvl8pPr>
      <a:lvl9pPr marL="9719706" algn="l" defTabSz="2429927" rtl="0" eaLnBrk="1" latinLnBrk="0" hangingPunct="1">
        <a:defRPr sz="47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a:extLst>
              <a:ext uri="{FF2B5EF4-FFF2-40B4-BE49-F238E27FC236}">
                <a16:creationId xmlns:a16="http://schemas.microsoft.com/office/drawing/2014/main" xmlns="" id="{64A7D482-A4FD-48CB-840E-31FEFA3F2907}"/>
              </a:ext>
            </a:extLst>
          </p:cNvPr>
          <p:cNvPicPr>
            <a:picLocks noChangeAspect="1"/>
          </p:cNvPicPr>
          <p:nvPr/>
        </p:nvPicPr>
        <p:blipFill rotWithShape="1">
          <a:blip r:embed="rId2" cstate="print">
            <a:alphaModFix/>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15730" r="11012"/>
          <a:stretch/>
        </p:blipFill>
        <p:spPr>
          <a:xfrm rot="5400000">
            <a:off x="8871597" y="-9479328"/>
            <a:ext cx="32655423" cy="51023668"/>
          </a:xfrm>
          <a:prstGeom prst="rect">
            <a:avLst/>
          </a:prstGeom>
        </p:spPr>
      </p:pic>
      <p:sp>
        <p:nvSpPr>
          <p:cNvPr id="6" name="สี่เหลี่ยมผืนผ้า: ยกนูน 5">
            <a:extLst>
              <a:ext uri="{FF2B5EF4-FFF2-40B4-BE49-F238E27FC236}">
                <a16:creationId xmlns:a16="http://schemas.microsoft.com/office/drawing/2014/main" xmlns="" id="{C810D416-C08B-4F4D-AA4F-4BA58E6E70C9}"/>
              </a:ext>
            </a:extLst>
          </p:cNvPr>
          <p:cNvSpPr/>
          <p:nvPr/>
        </p:nvSpPr>
        <p:spPr>
          <a:xfrm>
            <a:off x="456362" y="-171278"/>
            <a:ext cx="49639798" cy="4156540"/>
          </a:xfrm>
          <a:prstGeom prst="bevel">
            <a:avLst>
              <a:gd name="adj" fmla="val 7608"/>
            </a:avLst>
          </a:prstGeom>
          <a:effectLst>
            <a:glow rad="1397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p>
            <a:pPr algn="ctr"/>
            <a:r>
              <a:rPr lang="en-US" sz="8800" b="1" dirty="0"/>
              <a:t>Pitfalls and Effects of inhaler technique education in asthma patients</a:t>
            </a:r>
            <a:r>
              <a:rPr lang="en-US" sz="6600" b="1" dirty="0"/>
              <a:t> </a:t>
            </a:r>
            <a:r>
              <a:rPr lang="en-US" sz="5400" b="1" dirty="0"/>
              <a:t>  </a:t>
            </a:r>
          </a:p>
          <a:p>
            <a:pPr algn="ctr"/>
            <a:r>
              <a:rPr lang="en-US" sz="4800" b="1" dirty="0"/>
              <a:t>Weasarath Chittiwan, Pharm. D., </a:t>
            </a:r>
            <a:r>
              <a:rPr lang="en-US" sz="4800" b="1" dirty="0" err="1"/>
              <a:t>Viroj</a:t>
            </a:r>
            <a:r>
              <a:rPr lang="en-US" sz="4800" b="1" dirty="0"/>
              <a:t> </a:t>
            </a:r>
            <a:r>
              <a:rPr lang="en-US" sz="4800" b="1" dirty="0" err="1"/>
              <a:t>Paithoonwattanakij</a:t>
            </a:r>
            <a:r>
              <a:rPr lang="en-US" sz="4800" b="1" dirty="0"/>
              <a:t>, Pharm. D., </a:t>
            </a:r>
            <a:r>
              <a:rPr lang="en-US" sz="4800" b="1" dirty="0" err="1"/>
              <a:t>Suchavadee</a:t>
            </a:r>
            <a:r>
              <a:rPr lang="en-US" sz="4800" b="1" dirty="0"/>
              <a:t> </a:t>
            </a:r>
            <a:r>
              <a:rPr lang="en-US" sz="4800" b="1" dirty="0" err="1"/>
              <a:t>Jumpangern</a:t>
            </a:r>
            <a:r>
              <a:rPr lang="en-US" sz="4800" b="1" dirty="0"/>
              <a:t>, B. Pharm., </a:t>
            </a:r>
          </a:p>
          <a:p>
            <a:pPr algn="ctr"/>
            <a:r>
              <a:rPr lang="en-US" sz="4400" b="1" dirty="0" err="1"/>
              <a:t>Pattraporn</a:t>
            </a:r>
            <a:r>
              <a:rPr lang="en-US" sz="4400" b="1" dirty="0"/>
              <a:t> </a:t>
            </a:r>
            <a:r>
              <a:rPr lang="en-US" sz="4400" b="1" dirty="0" err="1"/>
              <a:t>Suwatthanasuk</a:t>
            </a:r>
            <a:r>
              <a:rPr lang="en-US" sz="4400" b="1" dirty="0"/>
              <a:t>, Pharm. D. , </a:t>
            </a:r>
            <a:r>
              <a:rPr lang="en-US" sz="4400" b="1" dirty="0" err="1"/>
              <a:t>Katemanee</a:t>
            </a:r>
            <a:r>
              <a:rPr lang="en-US" sz="4400" b="1" dirty="0"/>
              <a:t> </a:t>
            </a:r>
            <a:r>
              <a:rPr lang="en-US" sz="4400" b="1" dirty="0" err="1"/>
              <a:t>Udomkiattikul</a:t>
            </a:r>
            <a:r>
              <a:rPr lang="en-US" sz="4400" b="1" dirty="0"/>
              <a:t>, Pharm. D.</a:t>
            </a:r>
            <a:endParaRPr lang="en-US" sz="4400" b="1" baseline="30000" dirty="0"/>
          </a:p>
          <a:p>
            <a:pPr algn="ctr"/>
            <a:r>
              <a:rPr lang="en-US" sz="4000" dirty="0"/>
              <a:t>Department of Pharmacy, Clinical Pharmacy Unit, King Chulalongkorn Memorial Hospital, The Thai Red Cross Society</a:t>
            </a:r>
            <a:endParaRPr lang="en-US" sz="4400" dirty="0"/>
          </a:p>
        </p:txBody>
      </p:sp>
      <p:pic>
        <p:nvPicPr>
          <p:cNvPr id="13" name="Picture 3">
            <a:extLst>
              <a:ext uri="{FF2B5EF4-FFF2-40B4-BE49-F238E27FC236}">
                <a16:creationId xmlns:a16="http://schemas.microsoft.com/office/drawing/2014/main" xmlns="" id="{D760B635-C741-4A50-9C2F-38420FA9E4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14617" y="592964"/>
            <a:ext cx="4822317" cy="264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กราฟิก 7">
            <a:extLst>
              <a:ext uri="{FF2B5EF4-FFF2-40B4-BE49-F238E27FC236}">
                <a16:creationId xmlns:a16="http://schemas.microsoft.com/office/drawing/2014/main" xmlns="" id="{DBFF0A50-723A-4C22-8B85-EBF9DF1C999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690710" y="420862"/>
            <a:ext cx="2241768" cy="2992899"/>
          </a:xfrm>
          <a:prstGeom prst="rect">
            <a:avLst/>
          </a:prstGeom>
        </p:spPr>
      </p:pic>
      <p:sp>
        <p:nvSpPr>
          <p:cNvPr id="12" name="TextBox 11"/>
          <p:cNvSpPr txBox="1"/>
          <p:nvPr/>
        </p:nvSpPr>
        <p:spPr>
          <a:xfrm>
            <a:off x="456363" y="4236723"/>
            <a:ext cx="12058551" cy="27853779"/>
          </a:xfrm>
          <a:prstGeom prst="rect">
            <a:avLst/>
          </a:prstGeom>
          <a:solidFill>
            <a:schemeClr val="bg1">
              <a:lumMod val="95000"/>
              <a:alpha val="55000"/>
            </a:schemeClr>
          </a:solidFill>
        </p:spPr>
        <p:txBody>
          <a:bodyPr wrap="square" lIns="360000" rIns="360000" rtlCol="0">
            <a:spAutoFit/>
          </a:bodyPr>
          <a:lstStyle/>
          <a:p>
            <a:pPr algn="just"/>
            <a:r>
              <a:rPr lang="en-US" sz="4400" b="1" dirty="0">
                <a:latin typeface="Cordia New" panose="020B0304020202020204" pitchFamily="34" charset="-34"/>
                <a:cs typeface="Cordia New" panose="020B0304020202020204" pitchFamily="34" charset="-34"/>
              </a:rPr>
              <a:t>	</a:t>
            </a:r>
            <a:endParaRPr lang="en-US" sz="4400" dirty="0">
              <a:latin typeface="Cordia New" panose="020B0304020202020204" pitchFamily="34" charset="-34"/>
              <a:cs typeface="Cordia New" panose="020B0304020202020204" pitchFamily="34" charset="-34"/>
            </a:endParaRPr>
          </a:p>
          <a:p>
            <a:pPr algn="just"/>
            <a:endParaRPr lang="en-US" sz="4400" dirty="0">
              <a:latin typeface="Cordia New" panose="020B0304020202020204" pitchFamily="34" charset="-34"/>
              <a:cs typeface="Cordia New" panose="020B0304020202020204" pitchFamily="34" charset="-34"/>
            </a:endParaRPr>
          </a:p>
          <a:p>
            <a:pPr algn="thaiDist"/>
            <a:r>
              <a:rPr lang="en-US" sz="4400" dirty="0"/>
              <a:t>For Asthma patients, Inhaler devices are the first choice of treatment to control symptoms. Poor inhaler technique associated with poor asthma control</a:t>
            </a:r>
            <a:r>
              <a:rPr lang="en-US" sz="4400" baseline="30000" dirty="0"/>
              <a:t>1,2</a:t>
            </a:r>
            <a:r>
              <a:rPr lang="en-US" sz="4400" dirty="0"/>
              <a:t>. Provided skills training for effective use of inhaler devices is an importance process for asthma patients. However, there is limited data about pitfall and correlation with asthma control in Thailand.</a:t>
            </a:r>
          </a:p>
          <a:p>
            <a:pPr algn="thaiDist"/>
            <a:endParaRPr lang="th-TH"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r>
              <a:rPr lang="en-US" sz="4400" dirty="0">
                <a:cs typeface="Cordia New" panose="020B0304020202020204" pitchFamily="34" charset="-34"/>
              </a:rPr>
              <a:t>To explore the pitfalls of inhaler technique and correlation of inhaler technique and asthma control.</a:t>
            </a:r>
            <a:endParaRPr lang="th-TH" sz="4400" dirty="0">
              <a:cs typeface="Cordia New" panose="020B0304020202020204" pitchFamily="34" charset="-34"/>
            </a:endParaRPr>
          </a:p>
          <a:p>
            <a:pPr algn="thaiDist"/>
            <a:endParaRPr lang="th-TH" sz="4400" dirty="0">
              <a:latin typeface="Cordia New" panose="020B0304020202020204" pitchFamily="34" charset="-34"/>
              <a:cs typeface="Cordia New" panose="020B0304020202020204" pitchFamily="34" charset="-34"/>
            </a:endParaRPr>
          </a:p>
          <a:p>
            <a:pPr algn="just"/>
            <a:endParaRPr lang="en-US" sz="4400" dirty="0">
              <a:latin typeface="Cordia New" panose="020B0304020202020204" pitchFamily="34" charset="-34"/>
              <a:cs typeface="Cordia New" panose="020B0304020202020204" pitchFamily="34" charset="-34"/>
            </a:endParaRPr>
          </a:p>
          <a:p>
            <a:pPr algn="thaiDist"/>
            <a:r>
              <a:rPr lang="en-US" sz="4400" dirty="0"/>
              <a:t>This is a retrospective study in asthma clinic, King Chulalongkorn Memorial Hospital (KCMH) from 1 January 2019 to 31 October 2020. All patients were educated with respiratory pharmacist in asthma clinic. The demographic data, pitfalls of inhaler technique, device and Asthma Control Test (ACT) score were collected and compared in 3 groups of patient (Never visit respiratory pharmacist, visit a respiratory pharmacist in 3 months and more than 3 months).</a:t>
            </a: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r>
              <a:rPr lang="en-US" sz="4400" dirty="0">
                <a:cs typeface="Cordia New" panose="020B0304020202020204" pitchFamily="34" charset="-34"/>
              </a:rPr>
              <a:t>There were 1078 asthma patients with mean age 63.42 year. The most common prescribed device is MDI.  The demographic data is shown in table1. The most common incorrected device is MDI with spacer, MDI and T</a:t>
            </a:r>
            <a:r>
              <a:rPr lang="en-US" sz="4400" dirty="0" smtClean="0">
                <a:cs typeface="Cordia New" panose="020B0304020202020204" pitchFamily="34" charset="-34"/>
              </a:rPr>
              <a:t>urbuhaler </a:t>
            </a:r>
            <a:r>
              <a:rPr lang="en-US" sz="4400" dirty="0">
                <a:cs typeface="Cordia New" panose="020B0304020202020204" pitchFamily="34" charset="-34"/>
              </a:rPr>
              <a:t>(32.43, 32.11 and 27.09%). </a:t>
            </a:r>
            <a:endParaRPr lang="en-US" sz="4400" dirty="0" smtClean="0">
              <a:cs typeface="Cordia New" panose="020B0304020202020204" pitchFamily="34" charset="-34"/>
            </a:endParaRPr>
          </a:p>
          <a:p>
            <a:pPr algn="thaiDist"/>
            <a:endParaRPr lang="en-US" sz="4400" dirty="0" smtClean="0">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smtClean="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smtClean="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p:txBody>
      </p:sp>
      <p:sp>
        <p:nvSpPr>
          <p:cNvPr id="28" name="TextBox 27"/>
          <p:cNvSpPr txBox="1"/>
          <p:nvPr/>
        </p:nvSpPr>
        <p:spPr>
          <a:xfrm>
            <a:off x="13004800" y="4152019"/>
            <a:ext cx="11880000" cy="28001279"/>
          </a:xfrm>
          <a:prstGeom prst="rect">
            <a:avLst/>
          </a:prstGeom>
          <a:solidFill>
            <a:schemeClr val="bg1">
              <a:lumMod val="95000"/>
              <a:alpha val="55000"/>
            </a:schemeClr>
          </a:solidFill>
        </p:spPr>
        <p:txBody>
          <a:bodyPr wrap="square" lIns="360000" rIns="360000" rtlCol="0">
            <a:spAutoFit/>
          </a:bodyPr>
          <a:lstStyle/>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r>
              <a:rPr lang="en-US" sz="5400" dirty="0">
                <a:latin typeface="Cordia New" panose="020B0304020202020204" pitchFamily="34" charset="-34"/>
                <a:cs typeface="Cordia New" panose="020B0304020202020204" pitchFamily="34" charset="-34"/>
              </a:rPr>
              <a:t>            </a:t>
            </a:r>
          </a:p>
          <a:p>
            <a:pPr algn="thaiDist"/>
            <a:r>
              <a:rPr lang="en-US" sz="5400" dirty="0">
                <a:latin typeface="Cordia New" panose="020B0304020202020204" pitchFamily="34" charset="-34"/>
                <a:cs typeface="Cordia New" panose="020B0304020202020204" pitchFamily="34" charset="-34"/>
              </a:rPr>
              <a:t>                 </a:t>
            </a: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en-US"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a:p>
            <a:pPr algn="thaiDist"/>
            <a:endParaRPr lang="th-TH" sz="5400" dirty="0">
              <a:latin typeface="Cordia New" panose="020B0304020202020204" pitchFamily="34" charset="-34"/>
              <a:cs typeface="Cordia New" panose="020B0304020202020204" pitchFamily="34" charset="-34"/>
            </a:endParaRPr>
          </a:p>
        </p:txBody>
      </p:sp>
      <p:sp>
        <p:nvSpPr>
          <p:cNvPr id="29" name="TextBox 28"/>
          <p:cNvSpPr txBox="1"/>
          <p:nvPr/>
        </p:nvSpPr>
        <p:spPr>
          <a:xfrm>
            <a:off x="25603200" y="4191777"/>
            <a:ext cx="12041435" cy="27853779"/>
          </a:xfrm>
          <a:prstGeom prst="rect">
            <a:avLst/>
          </a:prstGeom>
          <a:solidFill>
            <a:schemeClr val="bg1">
              <a:lumMod val="95000"/>
              <a:alpha val="55000"/>
            </a:schemeClr>
          </a:solidFill>
        </p:spPr>
        <p:txBody>
          <a:bodyPr wrap="square" lIns="360000" rIns="360000" rtlCol="0">
            <a:spAutoFit/>
          </a:bodyPr>
          <a:lstStyle/>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r>
              <a:rPr lang="en-US" sz="4400" dirty="0">
                <a:cs typeface="Cordia New" panose="020B0304020202020204" pitchFamily="34" charset="-34"/>
              </a:rPr>
              <a:t>The highest incorrect technique of MDI with spacer is incorrect inhaling technique via spacer (50%). For MDI, poor coordination between pressing and inhaling medication is the most common pitfall (67.21%). The easiest device to use is Handihaler. The percentage of correct technique decreased with long follow up interval (71.12% to 60.98%) (Figure3). Patient with never visit to pharmacist has lowest percentage of using device with correct technique (36.11%).</a:t>
            </a:r>
          </a:p>
          <a:p>
            <a:pPr algn="thaiDist"/>
            <a:endParaRPr lang="en-US" sz="4400" dirty="0" smtClean="0">
              <a:cs typeface="Cordia New" panose="020B0304020202020204" pitchFamily="34" charset="-34"/>
            </a:endParaRPr>
          </a:p>
          <a:p>
            <a:pPr algn="thaiDist"/>
            <a:endParaRPr lang="en-US" sz="4400" dirty="0">
              <a:cs typeface="Cordia New" panose="020B0304020202020204" pitchFamily="34" charset="-34"/>
            </a:endParaRPr>
          </a:p>
          <a:p>
            <a:pPr algn="thaiDist"/>
            <a:endParaRPr lang="en-US" sz="4400" dirty="0" smtClean="0">
              <a:cs typeface="Cordia New" panose="020B0304020202020204" pitchFamily="34" charset="-34"/>
            </a:endParaRPr>
          </a:p>
          <a:p>
            <a:pPr algn="thaiDist"/>
            <a:endParaRPr lang="en-US" sz="4400" dirty="0">
              <a:cs typeface="Cordia New" panose="020B0304020202020204" pitchFamily="34" charset="-34"/>
            </a:endParaRPr>
          </a:p>
          <a:p>
            <a:pPr algn="thaiDist"/>
            <a:endParaRPr lang="en-US" sz="4400" dirty="0" smtClean="0">
              <a:cs typeface="Cordia New" panose="020B0304020202020204" pitchFamily="34" charset="-34"/>
            </a:endParaRPr>
          </a:p>
          <a:p>
            <a:pPr algn="thaiDist"/>
            <a:endParaRPr lang="en-US" sz="4400" dirty="0">
              <a:cs typeface="Cordia New" panose="020B0304020202020204" pitchFamily="34" charset="-34"/>
            </a:endParaRPr>
          </a:p>
          <a:p>
            <a:pPr algn="thaiDist"/>
            <a:endParaRPr lang="en-US" sz="4400" dirty="0" smtClean="0">
              <a:cs typeface="Cordia New" panose="020B0304020202020204" pitchFamily="34" charset="-34"/>
            </a:endParaRPr>
          </a:p>
          <a:p>
            <a:pPr algn="thaiDist"/>
            <a:endParaRPr lang="en-US" sz="4400" dirty="0">
              <a:cs typeface="Cordia New" panose="020B0304020202020204" pitchFamily="34" charset="-34"/>
            </a:endParaRPr>
          </a:p>
          <a:p>
            <a:pPr algn="thaiDist"/>
            <a:endParaRPr lang="th-TH" sz="4400" dirty="0">
              <a:cs typeface="Cordia New" panose="020B0304020202020204" pitchFamily="34" charset="-34"/>
            </a:endParaRPr>
          </a:p>
          <a:p>
            <a:pPr algn="thaiDist"/>
            <a:endParaRPr lang="th-TH" sz="4400" dirty="0">
              <a:latin typeface="Cordia New" panose="020B0304020202020204" pitchFamily="34" charset="-34"/>
              <a:cs typeface="Cordia New" panose="020B0304020202020204" pitchFamily="34" charset="-34"/>
            </a:endParaRPr>
          </a:p>
          <a:p>
            <a:pPr algn="thaiDist"/>
            <a:endParaRPr lang="th-TH" sz="4400" dirty="0">
              <a:latin typeface="Cordia New" panose="020B0304020202020204" pitchFamily="34" charset="-34"/>
              <a:cs typeface="Cordia New" panose="020B0304020202020204" pitchFamily="34" charset="-34"/>
            </a:endParaRPr>
          </a:p>
          <a:p>
            <a:pPr algn="thaiDist"/>
            <a:endParaRPr lang="th-TH"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a:p>
            <a:pPr algn="thaiDist"/>
            <a:endParaRPr lang="th-TH" sz="4400" dirty="0">
              <a:latin typeface="Cordia New" panose="020B0304020202020204" pitchFamily="34" charset="-34"/>
              <a:cs typeface="Cordia New" panose="020B0304020202020204" pitchFamily="34" charset="-34"/>
            </a:endParaRPr>
          </a:p>
          <a:p>
            <a:pPr algn="thaiDist"/>
            <a:endParaRPr lang="en-US" sz="4400" dirty="0">
              <a:latin typeface="Cordia New" panose="020B0304020202020204" pitchFamily="34" charset="-34"/>
              <a:cs typeface="Cordia New" panose="020B0304020202020204" pitchFamily="34" charset="-34"/>
            </a:endParaRPr>
          </a:p>
        </p:txBody>
      </p:sp>
      <p:sp>
        <p:nvSpPr>
          <p:cNvPr id="30" name="TextBox 29"/>
          <p:cNvSpPr txBox="1"/>
          <p:nvPr/>
        </p:nvSpPr>
        <p:spPr>
          <a:xfrm>
            <a:off x="38149071" y="4127918"/>
            <a:ext cx="11881729" cy="28025380"/>
          </a:xfrm>
          <a:prstGeom prst="rect">
            <a:avLst/>
          </a:prstGeom>
          <a:solidFill>
            <a:schemeClr val="bg1">
              <a:lumMod val="95000"/>
              <a:alpha val="40000"/>
            </a:schemeClr>
          </a:solidFill>
        </p:spPr>
        <p:txBody>
          <a:bodyPr wrap="square" lIns="360000" rIns="360000" rtlCol="0">
            <a:spAutoFit/>
          </a:bodyPr>
          <a:lstStyle/>
          <a:p>
            <a:pPr algn="just"/>
            <a:endParaRPr lang="en-US" sz="4400" b="1" dirty="0"/>
          </a:p>
          <a:p>
            <a:pPr algn="just"/>
            <a:endParaRPr lang="en-US" sz="4400" b="1" dirty="0"/>
          </a:p>
          <a:p>
            <a:pPr algn="just"/>
            <a:endParaRPr lang="en-US" sz="4400" b="1" dirty="0"/>
          </a:p>
          <a:p>
            <a:pPr algn="just"/>
            <a:endParaRPr lang="en-US" sz="4400" b="1" dirty="0"/>
          </a:p>
          <a:p>
            <a:pPr algn="just"/>
            <a:endParaRPr lang="en-US" sz="4400" b="1" dirty="0"/>
          </a:p>
          <a:p>
            <a:pPr algn="just"/>
            <a:endParaRPr lang="en-US" sz="4400" b="1" dirty="0"/>
          </a:p>
          <a:p>
            <a:pPr algn="just"/>
            <a:endParaRPr lang="en-US" sz="4400" b="1" dirty="0"/>
          </a:p>
          <a:p>
            <a:pPr algn="just"/>
            <a:endParaRPr lang="en-US" sz="4400" b="1" dirty="0"/>
          </a:p>
          <a:p>
            <a:pPr algn="just"/>
            <a:endParaRPr lang="en-US" sz="4400" b="1" dirty="0"/>
          </a:p>
          <a:p>
            <a:pPr algn="just"/>
            <a:endParaRPr lang="en-US" sz="4400" b="1" dirty="0"/>
          </a:p>
          <a:p>
            <a:pPr algn="just"/>
            <a:endParaRPr lang="th-TH" sz="4400" dirty="0">
              <a:cs typeface="Cordia New" panose="020B0304020202020204" pitchFamily="34" charset="-34"/>
            </a:endParaRPr>
          </a:p>
          <a:p>
            <a:pPr algn="thaiDist"/>
            <a:r>
              <a:rPr lang="en-US" sz="4400" dirty="0">
                <a:cs typeface="Cordia New" panose="020B0304020202020204" pitchFamily="34" charset="-34"/>
              </a:rPr>
              <a:t>In subsequent visit, the patient with complete correct technique has highest percentage of asthma control more than improved but not complete and remain incorrect technique respectively. (Figure4).</a:t>
            </a:r>
          </a:p>
          <a:p>
            <a:pPr algn="thaiDist"/>
            <a:endParaRPr lang="th-TH" sz="4400" dirty="0">
              <a:cs typeface="Cordia New" panose="020B0304020202020204" pitchFamily="34" charset="-34"/>
            </a:endParaRPr>
          </a:p>
          <a:p>
            <a:pPr algn="just"/>
            <a:endParaRPr lang="th-TH" sz="4400" dirty="0">
              <a:cs typeface="Cordia New" panose="020B0304020202020204" pitchFamily="34" charset="-34"/>
            </a:endParaRPr>
          </a:p>
          <a:p>
            <a:pPr algn="just"/>
            <a:endParaRPr lang="th-TH" sz="4400" dirty="0"/>
          </a:p>
          <a:p>
            <a:pPr algn="thaiDist"/>
            <a:r>
              <a:rPr lang="en-US" sz="4400" dirty="0"/>
              <a:t>The most common incorrect inhaler device is MDI/MDI with spacer which is corresponded to previous study</a:t>
            </a:r>
            <a:r>
              <a:rPr lang="en-US" sz="4400" baseline="30000" dirty="0"/>
              <a:t>1. </a:t>
            </a:r>
            <a:r>
              <a:rPr lang="en-US" sz="4400" dirty="0"/>
              <a:t>Poor coordination between pressing and inhaling medication remains the most common incorrect MDI technique. It is important to check this step to improve technique. Our study shows improvement of asthma control in patient with short follow-up interval and use correct technique evaluated by respiratory pharmacist. Respiratory pharmacist provided an important device education to improve asthma </a:t>
            </a:r>
            <a:r>
              <a:rPr lang="en-US" sz="4400" dirty="0" smtClean="0"/>
              <a:t>control.</a:t>
            </a:r>
            <a:endParaRPr lang="en-US" sz="4400" dirty="0"/>
          </a:p>
          <a:p>
            <a:pPr algn="thaiDist"/>
            <a:endParaRPr lang="en-US" sz="4400" b="1" dirty="0"/>
          </a:p>
          <a:p>
            <a:pPr algn="thaiDist"/>
            <a:r>
              <a:rPr lang="en-US" sz="4400" b="1" dirty="0"/>
              <a:t>Keywords:</a:t>
            </a:r>
            <a:r>
              <a:rPr lang="en-US" sz="4400" dirty="0"/>
              <a:t> respiratory pharmacist, asthma control, inhaler technique , inhaler </a:t>
            </a:r>
            <a:r>
              <a:rPr lang="en-US" sz="4400" dirty="0" smtClean="0"/>
              <a:t>pitfall</a:t>
            </a:r>
          </a:p>
          <a:p>
            <a:pPr algn="thaiDist"/>
            <a:endParaRPr lang="en-US" sz="4800" dirty="0" smtClean="0"/>
          </a:p>
          <a:p>
            <a:pPr algn="thaiDist"/>
            <a:r>
              <a:rPr lang="en-US" sz="2800" b="1" dirty="0" smtClean="0"/>
              <a:t>References</a:t>
            </a:r>
            <a:r>
              <a:rPr lang="en-US" sz="2800" b="1" dirty="0"/>
              <a:t>:</a:t>
            </a:r>
            <a:endParaRPr lang="en-US" sz="2800" dirty="0"/>
          </a:p>
          <a:p>
            <a:pPr algn="just"/>
            <a:r>
              <a:rPr lang="en-US" sz="2800" dirty="0" smtClean="0"/>
              <a:t>1. </a:t>
            </a:r>
            <a:r>
              <a:rPr lang="en-US" sz="2800" dirty="0" err="1" smtClean="0"/>
              <a:t>Basheti</a:t>
            </a:r>
            <a:r>
              <a:rPr lang="en-US" sz="2800" dirty="0"/>
              <a:t>, </a:t>
            </a:r>
            <a:r>
              <a:rPr lang="en-US" sz="2800" dirty="0" err="1"/>
              <a:t>Iman</a:t>
            </a:r>
            <a:r>
              <a:rPr lang="en-US" sz="2800" dirty="0"/>
              <a:t> A. et al. "Improved asthma outcomes with a simple inhaler technique intervention by community pharmacists." Journal of Allergy and Clinical Immunology, Volume 119, Issue 6,: 1537 - 1538.</a:t>
            </a:r>
          </a:p>
          <a:p>
            <a:pPr algn="just"/>
            <a:r>
              <a:rPr lang="en-US" sz="2800" dirty="0" smtClean="0"/>
              <a:t>2. David </a:t>
            </a:r>
            <a:r>
              <a:rPr lang="en-US" sz="2800" dirty="0" err="1"/>
              <a:t>B.Price</a:t>
            </a:r>
            <a:r>
              <a:rPr lang="en-US" sz="2800" dirty="0"/>
              <a:t>, et al. "Inhaler Errors in the CRITIKAL Study: Type, Frequency, and Association with Asthma Outcomes." The Journal of Allergy and Clinical Immunology: In Practice Volume 5, no. Issue 4 ( July–August 2017): 1071-1081.e9.</a:t>
            </a:r>
          </a:p>
          <a:p>
            <a:pPr algn="just"/>
            <a:r>
              <a:rPr lang="en-US" sz="2800" dirty="0"/>
              <a:t>3. </a:t>
            </a:r>
            <a:r>
              <a:rPr lang="en-US" sz="2800" dirty="0" smtClean="0"/>
              <a:t>Global </a:t>
            </a:r>
            <a:r>
              <a:rPr lang="en-US" sz="2800" dirty="0" err="1"/>
              <a:t>Iniative</a:t>
            </a:r>
            <a:r>
              <a:rPr lang="en-US" sz="2800" dirty="0"/>
              <a:t> for Asthma. 2020 GINA Report, Global Strategy for Asthma Management and Prevention. </a:t>
            </a:r>
            <a:r>
              <a:rPr lang="en-US" sz="2800" dirty="0" err="1"/>
              <a:t>n.d.</a:t>
            </a:r>
            <a:r>
              <a:rPr lang="en-US" sz="2800" dirty="0"/>
              <a:t> https://ginasthma.org/wp-content/uploads/2020/04/GINA-2020-full-report_-final-_wms.pdf (accessed </a:t>
            </a:r>
            <a:r>
              <a:rPr lang="en-US" sz="2800" dirty="0" err="1"/>
              <a:t>Febuary</a:t>
            </a:r>
            <a:r>
              <a:rPr lang="en-US" sz="2800" dirty="0"/>
              <a:t> 1, 2021</a:t>
            </a:r>
            <a:r>
              <a:rPr lang="en-US" sz="2800" dirty="0" smtClean="0"/>
              <a:t>).</a:t>
            </a:r>
            <a:endParaRPr lang="en-US" sz="2800" dirty="0"/>
          </a:p>
        </p:txBody>
      </p:sp>
      <p:sp>
        <p:nvSpPr>
          <p:cNvPr id="34" name="Round Diagonal Corner Rectangle 19"/>
          <p:cNvSpPr/>
          <p:nvPr/>
        </p:nvSpPr>
        <p:spPr>
          <a:xfrm>
            <a:off x="798433" y="4511120"/>
            <a:ext cx="4332367" cy="1049716"/>
          </a:xfrm>
          <a:prstGeom prst="round2DiagRect">
            <a:avLst>
              <a:gd name="adj1" fmla="val 50000"/>
              <a:gd name="adj2" fmla="val 0"/>
            </a:avLst>
          </a:prstGeom>
          <a:gradFill>
            <a:gsLst>
              <a:gs pos="0">
                <a:schemeClr val="accent2">
                  <a:satMod val="105000"/>
                  <a:tint val="67000"/>
                  <a:lumMod val="43000"/>
                  <a:lumOff val="57000"/>
                </a:schemeClr>
              </a:gs>
              <a:gs pos="86000">
                <a:schemeClr val="accent2">
                  <a:lumMod val="105000"/>
                  <a:satMod val="109000"/>
                  <a:tint val="81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defTabSz="3628796"/>
            <a:r>
              <a:rPr lang="en-US" sz="4800" b="1" dirty="0"/>
              <a:t>Background:</a:t>
            </a:r>
            <a:endParaRPr lang="th-TH" sz="4800" dirty="0">
              <a:solidFill>
                <a:prstClr val="black"/>
              </a:solidFill>
              <a:latin typeface="Calibri" panose="020F0502020204030204"/>
              <a:cs typeface="Cordia New" panose="020B0304020202020204" pitchFamily="34" charset="-34"/>
            </a:endParaRPr>
          </a:p>
        </p:txBody>
      </p:sp>
      <p:sp>
        <p:nvSpPr>
          <p:cNvPr id="35" name="Round Diagonal Corner Rectangle 19"/>
          <p:cNvSpPr/>
          <p:nvPr/>
        </p:nvSpPr>
        <p:spPr>
          <a:xfrm>
            <a:off x="798431" y="11176709"/>
            <a:ext cx="4332367" cy="1049716"/>
          </a:xfrm>
          <a:prstGeom prst="round2DiagRect">
            <a:avLst>
              <a:gd name="adj1" fmla="val 50000"/>
              <a:gd name="adj2" fmla="val 0"/>
            </a:avLst>
          </a:prstGeom>
          <a:gradFill>
            <a:gsLst>
              <a:gs pos="0">
                <a:schemeClr val="accent2">
                  <a:satMod val="105000"/>
                  <a:tint val="67000"/>
                  <a:lumMod val="43000"/>
                  <a:lumOff val="57000"/>
                </a:schemeClr>
              </a:gs>
              <a:gs pos="86000">
                <a:schemeClr val="accent2">
                  <a:lumMod val="105000"/>
                  <a:satMod val="109000"/>
                  <a:tint val="81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800" b="1" dirty="0"/>
              <a:t>Objectives:</a:t>
            </a:r>
            <a:endParaRPr lang="en-US" sz="4800" dirty="0"/>
          </a:p>
        </p:txBody>
      </p:sp>
      <p:sp>
        <p:nvSpPr>
          <p:cNvPr id="37" name="Round Diagonal Corner Rectangle 19"/>
          <p:cNvSpPr/>
          <p:nvPr/>
        </p:nvSpPr>
        <p:spPr>
          <a:xfrm>
            <a:off x="798431" y="13870256"/>
            <a:ext cx="4332367" cy="1049716"/>
          </a:xfrm>
          <a:prstGeom prst="round2DiagRect">
            <a:avLst>
              <a:gd name="adj1" fmla="val 50000"/>
              <a:gd name="adj2" fmla="val 0"/>
            </a:avLst>
          </a:prstGeom>
          <a:gradFill>
            <a:gsLst>
              <a:gs pos="0">
                <a:schemeClr val="accent2">
                  <a:satMod val="105000"/>
                  <a:tint val="67000"/>
                  <a:lumMod val="43000"/>
                  <a:lumOff val="57000"/>
                </a:schemeClr>
              </a:gs>
              <a:gs pos="86000">
                <a:schemeClr val="accent2">
                  <a:lumMod val="105000"/>
                  <a:satMod val="109000"/>
                  <a:tint val="81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4800" b="1" dirty="0"/>
              <a:t>Methods: </a:t>
            </a:r>
            <a:endParaRPr lang="en-US" sz="4800" dirty="0"/>
          </a:p>
        </p:txBody>
      </p:sp>
      <p:sp>
        <p:nvSpPr>
          <p:cNvPr id="39" name="Round Diagonal Corner Rectangle 19"/>
          <p:cNvSpPr/>
          <p:nvPr/>
        </p:nvSpPr>
        <p:spPr>
          <a:xfrm>
            <a:off x="38363035" y="14982790"/>
            <a:ext cx="4332367" cy="1049716"/>
          </a:xfrm>
          <a:prstGeom prst="round2DiagRect">
            <a:avLst>
              <a:gd name="adj1" fmla="val 50000"/>
              <a:gd name="adj2" fmla="val 0"/>
            </a:avLst>
          </a:prstGeom>
          <a:gradFill>
            <a:gsLst>
              <a:gs pos="0">
                <a:schemeClr val="accent2">
                  <a:satMod val="105000"/>
                  <a:tint val="67000"/>
                  <a:lumMod val="43000"/>
                  <a:lumOff val="57000"/>
                </a:schemeClr>
              </a:gs>
              <a:gs pos="86000">
                <a:schemeClr val="accent2">
                  <a:lumMod val="105000"/>
                  <a:satMod val="109000"/>
                  <a:tint val="81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800" b="1" dirty="0"/>
              <a:t>Conclusion:</a:t>
            </a:r>
            <a:endParaRPr lang="en-US" sz="4800" dirty="0"/>
          </a:p>
        </p:txBody>
      </p:sp>
      <p:sp>
        <p:nvSpPr>
          <p:cNvPr id="24" name="Round Diagonal Corner Rectangle 19"/>
          <p:cNvSpPr/>
          <p:nvPr/>
        </p:nvSpPr>
        <p:spPr>
          <a:xfrm>
            <a:off x="804783" y="21927786"/>
            <a:ext cx="4332367" cy="1049716"/>
          </a:xfrm>
          <a:prstGeom prst="round2DiagRect">
            <a:avLst>
              <a:gd name="adj1" fmla="val 50000"/>
              <a:gd name="adj2" fmla="val 0"/>
            </a:avLst>
          </a:prstGeom>
          <a:gradFill>
            <a:gsLst>
              <a:gs pos="0">
                <a:schemeClr val="accent2">
                  <a:satMod val="105000"/>
                  <a:tint val="67000"/>
                  <a:lumMod val="43000"/>
                  <a:lumOff val="57000"/>
                </a:schemeClr>
              </a:gs>
              <a:gs pos="86000">
                <a:schemeClr val="accent2">
                  <a:lumMod val="105000"/>
                  <a:satMod val="109000"/>
                  <a:tint val="81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800" b="1" dirty="0"/>
              <a:t>Results:</a:t>
            </a:r>
            <a:endParaRPr lang="en-US" sz="4800" dirty="0"/>
          </a:p>
        </p:txBody>
      </p:sp>
      <p:pic>
        <p:nvPicPr>
          <p:cNvPr id="3" name="Picture 2"/>
          <p:cNvPicPr>
            <a:picLocks noChangeAspect="1"/>
          </p:cNvPicPr>
          <p:nvPr/>
        </p:nvPicPr>
        <p:blipFill rotWithShape="1">
          <a:blip r:embed="rId7"/>
          <a:srcRect l="16355" t="25833" r="16130" b="15648"/>
          <a:stretch/>
        </p:blipFill>
        <p:spPr>
          <a:xfrm>
            <a:off x="25656253" y="22937745"/>
            <a:ext cx="11935327" cy="5818946"/>
          </a:xfrm>
          <a:prstGeom prst="rect">
            <a:avLst/>
          </a:prstGeom>
        </p:spPr>
      </p:pic>
      <p:pic>
        <p:nvPicPr>
          <p:cNvPr id="18" name="Picture 17"/>
          <p:cNvPicPr>
            <a:picLocks noChangeAspect="1"/>
          </p:cNvPicPr>
          <p:nvPr/>
        </p:nvPicPr>
        <p:blipFill rotWithShape="1">
          <a:blip r:embed="rId8"/>
          <a:srcRect l="14646" t="23064" r="18550" b="12236"/>
          <a:stretch/>
        </p:blipFill>
        <p:spPr>
          <a:xfrm>
            <a:off x="38202126" y="4236723"/>
            <a:ext cx="11874413" cy="6469005"/>
          </a:xfrm>
          <a:prstGeom prst="rect">
            <a:avLst/>
          </a:prstGeom>
        </p:spPr>
      </p:pic>
      <p:grpSp>
        <p:nvGrpSpPr>
          <p:cNvPr id="22" name="Group 21"/>
          <p:cNvGrpSpPr/>
          <p:nvPr/>
        </p:nvGrpSpPr>
        <p:grpSpPr>
          <a:xfrm>
            <a:off x="13446995" y="4239290"/>
            <a:ext cx="11146704" cy="27785615"/>
            <a:chOff x="13446995" y="4180296"/>
            <a:chExt cx="11146704" cy="27785615"/>
          </a:xfrm>
        </p:grpSpPr>
        <p:grpSp>
          <p:nvGrpSpPr>
            <p:cNvPr id="21" name="Group 20"/>
            <p:cNvGrpSpPr/>
            <p:nvPr/>
          </p:nvGrpSpPr>
          <p:grpSpPr>
            <a:xfrm>
              <a:off x="13446995" y="11135471"/>
              <a:ext cx="11146704" cy="20830440"/>
              <a:chOff x="13446995" y="11135471"/>
              <a:chExt cx="11146704" cy="20830440"/>
            </a:xfrm>
          </p:grpSpPr>
          <p:grpSp>
            <p:nvGrpSpPr>
              <p:cNvPr id="20" name="Group 19"/>
              <p:cNvGrpSpPr/>
              <p:nvPr/>
            </p:nvGrpSpPr>
            <p:grpSpPr>
              <a:xfrm>
                <a:off x="13446995" y="11135471"/>
                <a:ext cx="11146702" cy="16955218"/>
                <a:chOff x="13340009" y="11434204"/>
                <a:chExt cx="11146702" cy="16955218"/>
              </a:xfrm>
            </p:grpSpPr>
            <p:pic>
              <p:nvPicPr>
                <p:cNvPr id="2" name="Picture 1"/>
                <p:cNvPicPr>
                  <a:picLocks noChangeAspect="1"/>
                </p:cNvPicPr>
                <p:nvPr/>
              </p:nvPicPr>
              <p:blipFill rotWithShape="1">
                <a:blip r:embed="rId9"/>
                <a:srcRect l="20937" t="19537" r="24271" b="5648"/>
                <a:stretch/>
              </p:blipFill>
              <p:spPr>
                <a:xfrm>
                  <a:off x="13340010" y="11434204"/>
                  <a:ext cx="11146701" cy="8561344"/>
                </a:xfrm>
                <a:prstGeom prst="rect">
                  <a:avLst/>
                </a:prstGeom>
              </p:spPr>
            </p:pic>
            <p:pic>
              <p:nvPicPr>
                <p:cNvPr id="7" name="Picture 6"/>
                <p:cNvPicPr>
                  <a:picLocks noChangeAspect="1"/>
                </p:cNvPicPr>
                <p:nvPr/>
              </p:nvPicPr>
              <p:blipFill rotWithShape="1">
                <a:blip r:embed="rId10"/>
                <a:srcRect l="21354" t="19907" r="27188" b="11204"/>
                <a:stretch/>
              </p:blipFill>
              <p:spPr>
                <a:xfrm>
                  <a:off x="13340009" y="19995548"/>
                  <a:ext cx="11146702" cy="8393874"/>
                </a:xfrm>
                <a:prstGeom prst="rect">
                  <a:avLst/>
                </a:prstGeom>
              </p:spPr>
            </p:pic>
          </p:grpSp>
          <p:pic>
            <p:nvPicPr>
              <p:cNvPr id="11" name="Picture 10"/>
              <p:cNvPicPr>
                <a:picLocks noChangeAspect="1"/>
              </p:cNvPicPr>
              <p:nvPr/>
            </p:nvPicPr>
            <p:blipFill rotWithShape="1">
              <a:blip r:embed="rId11"/>
              <a:srcRect l="23854" t="33241" r="22812" b="33796"/>
              <a:stretch/>
            </p:blipFill>
            <p:spPr>
              <a:xfrm>
                <a:off x="13446995" y="28090689"/>
                <a:ext cx="11146704" cy="3875222"/>
              </a:xfrm>
              <a:prstGeom prst="rect">
                <a:avLst/>
              </a:prstGeom>
            </p:spPr>
          </p:pic>
        </p:grpSp>
        <p:pic>
          <p:nvPicPr>
            <p:cNvPr id="15" name="Picture 14"/>
            <p:cNvPicPr>
              <a:picLocks noChangeAspect="1"/>
            </p:cNvPicPr>
            <p:nvPr/>
          </p:nvPicPr>
          <p:blipFill rotWithShape="1">
            <a:blip r:embed="rId12"/>
            <a:srcRect l="21146" t="31759" r="28438" b="12315"/>
            <a:stretch/>
          </p:blipFill>
          <p:spPr>
            <a:xfrm>
              <a:off x="13446995" y="4180296"/>
              <a:ext cx="11146702" cy="6955175"/>
            </a:xfrm>
            <a:prstGeom prst="rect">
              <a:avLst/>
            </a:prstGeom>
          </p:spPr>
        </p:pic>
      </p:grpSp>
      <p:pic>
        <p:nvPicPr>
          <p:cNvPr id="19" name="Picture 18"/>
          <p:cNvPicPr>
            <a:picLocks noChangeAspect="1"/>
          </p:cNvPicPr>
          <p:nvPr/>
        </p:nvPicPr>
        <p:blipFill rotWithShape="1">
          <a:blip r:embed="rId13"/>
          <a:srcRect l="28646" t="32871" r="19896" b="15278"/>
          <a:stretch/>
        </p:blipFill>
        <p:spPr>
          <a:xfrm>
            <a:off x="2319986" y="27277704"/>
            <a:ext cx="8491148" cy="4812797"/>
          </a:xfrm>
          <a:prstGeom prst="rect">
            <a:avLst/>
          </a:prstGeom>
        </p:spPr>
      </p:pic>
      <p:grpSp>
        <p:nvGrpSpPr>
          <p:cNvPr id="25" name="Group 24"/>
          <p:cNvGrpSpPr/>
          <p:nvPr/>
        </p:nvGrpSpPr>
        <p:grpSpPr>
          <a:xfrm>
            <a:off x="25880200" y="4236723"/>
            <a:ext cx="11465655" cy="9663479"/>
            <a:chOff x="25832240" y="4778398"/>
            <a:chExt cx="11465655" cy="9663479"/>
          </a:xfrm>
        </p:grpSpPr>
        <p:pic>
          <p:nvPicPr>
            <p:cNvPr id="10" name="Picture 9"/>
            <p:cNvPicPr>
              <a:picLocks noChangeAspect="1"/>
            </p:cNvPicPr>
            <p:nvPr/>
          </p:nvPicPr>
          <p:blipFill rotWithShape="1">
            <a:blip r:embed="rId14"/>
            <a:srcRect l="23438" t="24352" r="26979" b="6759"/>
            <a:stretch/>
          </p:blipFill>
          <p:spPr>
            <a:xfrm>
              <a:off x="25832240" y="5481322"/>
              <a:ext cx="11465655" cy="8960555"/>
            </a:xfrm>
            <a:prstGeom prst="rect">
              <a:avLst/>
            </a:prstGeom>
          </p:spPr>
        </p:pic>
        <p:pic>
          <p:nvPicPr>
            <p:cNvPr id="23" name="Picture 22"/>
            <p:cNvPicPr>
              <a:picLocks noChangeAspect="1"/>
            </p:cNvPicPr>
            <p:nvPr/>
          </p:nvPicPr>
          <p:blipFill rotWithShape="1">
            <a:blip r:embed="rId15"/>
            <a:srcRect l="19485" t="38738" r="30228" b="55780"/>
            <a:stretch/>
          </p:blipFill>
          <p:spPr>
            <a:xfrm>
              <a:off x="25832240" y="4778398"/>
              <a:ext cx="11465655" cy="702924"/>
            </a:xfrm>
            <a:prstGeom prst="rect">
              <a:avLst/>
            </a:prstGeom>
          </p:spPr>
        </p:pic>
      </p:grpSp>
    </p:spTree>
    <p:extLst>
      <p:ext uri="{BB962C8B-B14F-4D97-AF65-F5344CB8AC3E}">
        <p14:creationId xmlns:p14="http://schemas.microsoft.com/office/powerpoint/2010/main" val="2305634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243841"/>
      </a:dk2>
      <a:lt2>
        <a:srgbClr val="E2E8E7"/>
      </a:lt2>
      <a:accent1>
        <a:srgbClr val="EE6EC0"/>
      </a:accent1>
      <a:accent2>
        <a:srgbClr val="EB4E71"/>
      </a:accent2>
      <a:accent3>
        <a:srgbClr val="EE876E"/>
      </a:accent3>
      <a:accent4>
        <a:srgbClr val="35B791"/>
      </a:accent4>
      <a:accent5>
        <a:srgbClr val="2BB1C5"/>
      </a:accent5>
      <a:accent6>
        <a:srgbClr val="4E95EB"/>
      </a:accent6>
      <a:hlink>
        <a:srgbClr val="568E82"/>
      </a:hlink>
      <a:folHlink>
        <a:srgbClr val="7F7F7F"/>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636</TotalTime>
  <Words>405</Words>
  <Application>Microsoft Office PowerPoint</Application>
  <PresentationFormat>Custom</PresentationFormat>
  <Paragraphs>110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Garamond</vt:lpstr>
      <vt:lpstr>Cordia New</vt:lpstr>
      <vt:lpstr>Calibri</vt:lpstr>
      <vt:lpstr>DilleniaUPC</vt:lpstr>
      <vt:lpstr>SavonVTI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Weasarath Chittiwan</dc:creator>
  <cp:lastModifiedBy>user</cp:lastModifiedBy>
  <cp:revision>33</cp:revision>
  <cp:lastPrinted>2021-03-05T12:29:43Z</cp:lastPrinted>
  <dcterms:created xsi:type="dcterms:W3CDTF">2019-09-28T12:38:49Z</dcterms:created>
  <dcterms:modified xsi:type="dcterms:W3CDTF">2021-03-06T01:34:38Z</dcterms:modified>
</cp:coreProperties>
</file>